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3" r:id="rId2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  <a:srgbClr val="FFFF99"/>
    <a:srgbClr val="FFFFFF"/>
    <a:srgbClr val="006600"/>
    <a:srgbClr val="006A96"/>
    <a:srgbClr val="00CC00"/>
    <a:srgbClr val="00FF00"/>
    <a:srgbClr val="FF6600"/>
    <a:srgbClr val="005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5" autoAdjust="0"/>
    <p:restoredTop sz="94624" autoAdjust="0"/>
  </p:normalViewPr>
  <p:slideViewPr>
    <p:cSldViewPr snapToGrid="0" snapToObjects="1">
      <p:cViewPr varScale="1">
        <p:scale>
          <a:sx n="110" d="100"/>
          <a:sy n="110" d="100"/>
        </p:scale>
        <p:origin x="201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DD5B63C-BE92-44D7-99C9-68654057E4B7}" type="datetime1">
              <a:rPr lang="en-US"/>
              <a:pPr>
                <a:defRPr/>
              </a:pPr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8741CBF1-C80D-4125-BD68-6606E6210A7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65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407FF8D-56E9-44FA-9576-144F70048AA4}" type="datetime1">
              <a:rPr lang="en-US"/>
              <a:pPr>
                <a:defRPr/>
              </a:pPr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2EDA68-1E92-47DF-9F0A-05B092216FA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189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/>
              <a:t>05/11/10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654D27-6ECE-406A-B41A-D4D8D27028DD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142" y="4715153"/>
            <a:ext cx="5437828" cy="44669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B9EBE-8D93-4CA2-BC40-4B2D6A4751F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FA164-A0CA-4BFF-B2B2-C4C89DFA01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D69AB-BDEB-4DEE-8237-8567B86C848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8138" y="95250"/>
            <a:ext cx="7075487" cy="13731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6425" cy="4522788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82C7-CFAB-4F0C-ADA6-2B528CF4E47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2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80FAB-BFE1-4B8C-A19A-97647742ED1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0D46B-030F-4293-ADA5-E500D254F80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F0EBA-BD0F-45FB-95E7-ED0DA3BCC35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82F43-1E88-4E83-9638-713D1B3341F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2775-AD6D-4394-B172-D861073FC28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8A8C2-6821-4FDE-80FD-97D8EDD3931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EB450-37A1-46EA-9366-0B2ACEE0C9F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3DF6D-3495-4759-8835-BCF8155BDB2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08138" y="274638"/>
            <a:ext cx="70786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Presentation Slide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07300" y="6356350"/>
            <a:ext cx="1079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599A"/>
                </a:solidFill>
                <a:latin typeface="TitilliumText14L 999 wt" charset="0"/>
              </a:defRPr>
            </a:lvl1pPr>
          </a:lstStyle>
          <a:p>
            <a:pPr>
              <a:defRPr/>
            </a:pPr>
            <a:fld id="{EF08C175-A891-4397-B4DA-51E482E6513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rgbClr val="FFFFFF"/>
          </a:solidFill>
          <a:latin typeface="TitilliumText14L 800 wt"/>
          <a:ea typeface="MS PGothic" pitchFamily="34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MS PGothic" pitchFamily="34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MS PGothic" pitchFamily="34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MS PGothic" pitchFamily="34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MS PGothic" pitchFamily="34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TitilliumText14L 800 wt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00"/>
          </a:solidFill>
          <a:latin typeface="TitilliumText14L 400 w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00"/>
          </a:solidFill>
          <a:latin typeface="TitilliumText14L 400 wt"/>
          <a:ea typeface="MS PGothic" pitchFamily="34" charset="-128"/>
          <a:cs typeface="TitilliumText14L 400 w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TitilliumText14L 400 wt"/>
          <a:ea typeface="TitilliumText14L 400 wt" charset="0"/>
          <a:cs typeface="TitilliumText14L 400 w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TitilliumText14L 400 wt"/>
          <a:ea typeface="TitilliumText14L 400 wt" charset="0"/>
          <a:cs typeface="TitilliumText14L 400 w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00"/>
          </a:solidFill>
          <a:latin typeface="TitilliumText14L 400 wt"/>
          <a:ea typeface="TitilliumText14L 400 wt" charset="0"/>
          <a:cs typeface="TitilliumText14L 400 w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da.org/global-event-calendar/-in-eventregion/event-regions/europ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82EF19-6706-4090-8B0C-CD9B482B7E75}" type="slidenum">
              <a:rPr lang="en-GB">
                <a:latin typeface="+mn-lt"/>
              </a:rPr>
              <a:pPr/>
              <a:t>1</a:t>
            </a:fld>
            <a:endParaRPr lang="en-GB">
              <a:latin typeface="+mn-lt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8138" y="-150414"/>
            <a:ext cx="7075487" cy="1373188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400" b="1" dirty="0"/>
              <a:t>Workshop PDA Europa</a:t>
            </a:r>
            <a:br>
              <a:rPr lang="en-GB" sz="3400" b="1" dirty="0"/>
            </a:br>
            <a:r>
              <a:rPr lang="en-GB" sz="3400" b="1" dirty="0"/>
              <a:t>a Roma 20-21 </a:t>
            </a:r>
            <a:r>
              <a:rPr lang="en-GB" sz="3400" b="1" dirty="0" err="1"/>
              <a:t>settembre</a:t>
            </a:r>
            <a:r>
              <a:rPr lang="en-GB" sz="3400" b="1" dirty="0"/>
              <a:t> 2016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924951" y="3503480"/>
            <a:ext cx="305268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buClr>
                <a:srgbClr val="FFFF00"/>
              </a:buClr>
            </a:pPr>
            <a:r>
              <a:rPr lang="en-US" sz="1600" b="1" dirty="0">
                <a:latin typeface="+mn-lt"/>
              </a:rPr>
              <a:t> </a:t>
            </a:r>
            <a:r>
              <a:rPr lang="en-US" sz="1600" b="1" dirty="0">
                <a:latin typeface="+mn-lt"/>
                <a:hlinkClick r:id="rId3"/>
              </a:rPr>
              <a:t>https://www.pda.org/global-event-calendar/-</a:t>
            </a:r>
            <a:r>
              <a:rPr lang="en-US" sz="1600" b="1" dirty="0" smtClean="0">
                <a:latin typeface="+mn-lt"/>
                <a:hlinkClick r:id="rId3"/>
              </a:rPr>
              <a:t>in-eventregion/event-regions/europe</a:t>
            </a:r>
            <a:r>
              <a:rPr lang="en-US" sz="1600" b="1" dirty="0" smtClean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45356"/>
            <a:ext cx="8147539" cy="15926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7593" y="1252300"/>
            <a:ext cx="4477385" cy="3904829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71" y="1666601"/>
            <a:ext cx="1943726" cy="165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470073" y="76110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i="1" dirty="0">
              <a:solidFill>
                <a:srgbClr val="0066FF"/>
              </a:solidFill>
              <a:latin typeface="+mn-lt"/>
            </a:endParaRPr>
          </a:p>
          <a:p>
            <a:r>
              <a:rPr lang="en-GB" i="1" dirty="0">
                <a:solidFill>
                  <a:srgbClr val="0066FF"/>
                </a:solidFill>
                <a:latin typeface="+mn-lt"/>
              </a:rPr>
              <a:t>						     		   </a:t>
            </a:r>
            <a:r>
              <a:rPr lang="en-GB" b="1" i="1" dirty="0">
                <a:solidFill>
                  <a:srgbClr val="006699"/>
                </a:solidFill>
                <a:latin typeface="+mn-lt"/>
              </a:rPr>
              <a:t>MARK YOUR CALENDAR</a:t>
            </a:r>
          </a:p>
        </p:txBody>
      </p:sp>
    </p:spTree>
    <p:extLst>
      <p:ext uri="{BB962C8B-B14F-4D97-AF65-F5344CB8AC3E}">
        <p14:creationId xmlns:p14="http://schemas.microsoft.com/office/powerpoint/2010/main" val="3833859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3676</TotalTime>
  <Words>12</Words>
  <Application>Microsoft Office PowerPoint</Application>
  <PresentationFormat>Presentazione su schermo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ＭＳ Ｐゴシック</vt:lpstr>
      <vt:lpstr>ＭＳ Ｐゴシック</vt:lpstr>
      <vt:lpstr>Arial</vt:lpstr>
      <vt:lpstr>Calibri</vt:lpstr>
      <vt:lpstr>TitilliumText14L 400 wt</vt:lpstr>
      <vt:lpstr>TitilliumText14L 800 wt</vt:lpstr>
      <vt:lpstr>TitilliumText14L 999 wt</vt:lpstr>
      <vt:lpstr>Office Theme</vt:lpstr>
      <vt:lpstr>Workshop PDA Europa a Roma 20-21 settembre 2016</vt:lpstr>
    </vt:vector>
  </TitlesOfParts>
  <Company>13seventy-nine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to Come</dc:title>
  <dc:creator>Jamie Farris</dc:creator>
  <cp:lastModifiedBy>Alessandra Garelli</cp:lastModifiedBy>
  <cp:revision>333</cp:revision>
  <cp:lastPrinted>2012-03-02T09:10:24Z</cp:lastPrinted>
  <dcterms:created xsi:type="dcterms:W3CDTF">2010-03-24T20:13:33Z</dcterms:created>
  <dcterms:modified xsi:type="dcterms:W3CDTF">2016-06-07T14:02:42Z</dcterms:modified>
</cp:coreProperties>
</file>